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7" r:id="rId2"/>
    <p:sldId id="256" r:id="rId3"/>
    <p:sldId id="274" r:id="rId4"/>
    <p:sldId id="275" r:id="rId5"/>
    <p:sldId id="282" r:id="rId6"/>
    <p:sldId id="265" r:id="rId7"/>
    <p:sldId id="281" r:id="rId8"/>
    <p:sldId id="278" r:id="rId9"/>
    <p:sldId id="266" r:id="rId10"/>
    <p:sldId id="267" r:id="rId11"/>
    <p:sldId id="268" r:id="rId12"/>
    <p:sldId id="270" r:id="rId13"/>
    <p:sldId id="269" r:id="rId14"/>
    <p:sldId id="259" r:id="rId15"/>
    <p:sldId id="277" r:id="rId16"/>
    <p:sldId id="276" r:id="rId17"/>
    <p:sldId id="258" r:id="rId18"/>
    <p:sldId id="271" r:id="rId19"/>
    <p:sldId id="260" r:id="rId20"/>
    <p:sldId id="262" r:id="rId21"/>
    <p:sldId id="283" r:id="rId22"/>
    <p:sldId id="284" r:id="rId23"/>
    <p:sldId id="285" r:id="rId24"/>
  </p:sldIdLst>
  <p:sldSz cx="96012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7053F8-C1CE-478A-9CB9-5642AE4D528A}">
          <p14:sldIdLst>
            <p14:sldId id="257"/>
            <p14:sldId id="256"/>
            <p14:sldId id="274"/>
          </p14:sldIdLst>
        </p14:section>
        <p14:section name="contexto" id="{576E61B2-34B9-43EF-A217-E963BCDB8FA3}">
          <p14:sldIdLst>
            <p14:sldId id="275"/>
          </p14:sldIdLst>
        </p14:section>
        <p14:section name="problema" id="{C583DAFF-36D9-40BD-8F01-0861579D24AA}">
          <p14:sldIdLst>
            <p14:sldId id="282"/>
          </p14:sldIdLst>
        </p14:section>
        <p14:section name="diagrama_negócio" id="{75EB93FA-D2AE-4313-B6DD-E5DA85D71E47}">
          <p14:sldIdLst>
            <p14:sldId id="265"/>
            <p14:sldId id="281"/>
            <p14:sldId id="278"/>
            <p14:sldId id="266"/>
            <p14:sldId id="267"/>
            <p14:sldId id="268"/>
            <p14:sldId id="270"/>
            <p14:sldId id="269"/>
          </p14:sldIdLst>
        </p14:section>
        <p14:section name="diagrama_solução" id="{75303AD4-170E-4F40-90C2-7D112F204D56}">
          <p14:sldIdLst>
            <p14:sldId id="259"/>
            <p14:sldId id="277"/>
            <p14:sldId id="276"/>
            <p14:sldId id="258"/>
            <p14:sldId id="271"/>
            <p14:sldId id="260"/>
            <p14:sldId id="262"/>
          </p14:sldIdLst>
        </p14:section>
        <p14:section name="trello" id="{9EB05C3E-763B-4E05-861F-7A39AC202D3A}">
          <p14:sldIdLst>
            <p14:sldId id="283"/>
          </p14:sldIdLst>
        </p14:section>
        <p14:section name="finalização" id="{4AAF12CD-29E9-4708-9DB5-2F31FE63CD29}">
          <p14:sldIdLst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A3FF"/>
    <a:srgbClr val="4B009E"/>
    <a:srgbClr val="7030A0"/>
    <a:srgbClr val="8008FF"/>
    <a:srgbClr val="421C5E"/>
    <a:srgbClr val="8403E8"/>
    <a:srgbClr val="AD57C5"/>
    <a:srgbClr val="7300F2"/>
    <a:srgbClr val="0D0D0D"/>
    <a:srgbClr val="DF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068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208B-1C3B-40C7-BA75-352E7179048E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2C511-8134-44E1-BB1B-6761DAC2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42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88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8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8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30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657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28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053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06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9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62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3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1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0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22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5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4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95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9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10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D184-0F2B-4D9D-BDB9-3409F15C70D5}" type="datetimeFigureOut">
              <a:rPr lang="pt-BR" smtClean="0"/>
              <a:t>22/04/2022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48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5337" y="1396674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17133" y="2353906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95156">
            <a:off x="843926" y="2699967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63904" y="3013504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012581" y="3961077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865196" y="1771818"/>
            <a:ext cx="1219201" cy="1383101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54" y="249034"/>
            <a:ext cx="1243339" cy="1243339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174009" y="1499460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2" name="seta3">
            <a:extLst>
              <a:ext uri="{FF2B5EF4-FFF2-40B4-BE49-F238E27FC236}">
                <a16:creationId xmlns:a16="http://schemas.microsoft.com/office/drawing/2014/main" id="{67264F89-A586-49C4-9510-49E057E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2887" flipV="1">
            <a:off x="-1097618" y="3269553"/>
            <a:ext cx="995749" cy="1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33052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490284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15991">
            <a:off x="1010066" y="2724286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41157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9834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218795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30901" flipV="1">
            <a:off x="4155932" y="2313496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393" y="3104229"/>
            <a:ext cx="1243339" cy="1243339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75101" y="4375776"/>
            <a:ext cx="25879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em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7B36E515-D81F-4E45-A4C4-FE469CEF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74026" flipV="1">
            <a:off x="5389059" y="5222078"/>
            <a:ext cx="1603347" cy="18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77920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535152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12235">
            <a:off x="967624" y="2868843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98315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446992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375107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040746" flipV="1">
            <a:off x="4151143" y="2378477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3690" y="3359345"/>
            <a:ext cx="957231" cy="957231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34495" y="4375776"/>
            <a:ext cx="1856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6" name="seta4">
            <a:extLst>
              <a:ext uri="{FF2B5EF4-FFF2-40B4-BE49-F238E27FC236}">
                <a16:creationId xmlns:a16="http://schemas.microsoft.com/office/drawing/2014/main" id="{829D25C5-1462-4C3C-9374-40780F50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72862" flipV="1">
            <a:off x="4627278" y="1411090"/>
            <a:ext cx="1714424" cy="1944899"/>
          </a:xfrm>
          <a:prstGeom prst="rect">
            <a:avLst/>
          </a:prstGeom>
        </p:spPr>
      </p:pic>
      <p:pic>
        <p:nvPicPr>
          <p:cNvPr id="17" name="img5" descr="Icon&#10;&#10;Description automatically generated">
            <a:extLst>
              <a:ext uri="{FF2B5EF4-FFF2-40B4-BE49-F238E27FC236}">
                <a16:creationId xmlns:a16="http://schemas.microsoft.com/office/drawing/2014/main" id="{435023C2-D844-496D-88E4-DEBB78B4E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767" y="576106"/>
            <a:ext cx="1240505" cy="1240505"/>
          </a:xfrm>
          <a:prstGeom prst="rect">
            <a:avLst/>
          </a:prstGeom>
        </p:spPr>
      </p:pic>
      <p:sp>
        <p:nvSpPr>
          <p:cNvPr id="18" name="text5">
            <a:extLst>
              <a:ext uri="{FF2B5EF4-FFF2-40B4-BE49-F238E27FC236}">
                <a16:creationId xmlns:a16="http://schemas.microsoft.com/office/drawing/2014/main" id="{89CD3B91-72F4-4478-88CC-8F58EAB124CC}"/>
              </a:ext>
            </a:extLst>
          </p:cNvPr>
          <p:cNvSpPr txBox="1"/>
          <p:nvPr/>
        </p:nvSpPr>
        <p:spPr>
          <a:xfrm>
            <a:off x="5261853" y="1816611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planeje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2000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5" name="seta5">
            <a:extLst>
              <a:ext uri="{FF2B5EF4-FFF2-40B4-BE49-F238E27FC236}">
                <a16:creationId xmlns:a16="http://schemas.microsoft.com/office/drawing/2014/main" id="{8A35781C-619F-4D81-95DD-472AFC6C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60896">
            <a:off x="6087545" y="-1285280"/>
            <a:ext cx="1288565" cy="12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0170" y="111869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72300" y="207592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81" y="2526506"/>
            <a:ext cx="842505" cy="842505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77362" y="2461848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26039" y="3409421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340422" flipV="1">
            <a:off x="2091306" y="1696539"/>
            <a:ext cx="586396" cy="665226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7806" y="889827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440873" y="1826153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923257" flipV="1">
            <a:off x="4004816" y="1974688"/>
            <a:ext cx="972853" cy="1103636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84290" y="3029712"/>
            <a:ext cx="948655" cy="948655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3933991" y="3978367"/>
            <a:ext cx="1849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D8EEE5F1-896B-4484-8EDB-D4E3832D15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56391" flipV="1">
            <a:off x="4735447" y="1791172"/>
            <a:ext cx="1153936" cy="1309063"/>
          </a:xfrm>
          <a:prstGeom prst="rect">
            <a:avLst/>
          </a:prstGeom>
        </p:spPr>
      </p:pic>
      <p:pic>
        <p:nvPicPr>
          <p:cNvPr id="15" name="img5" descr="Icon&#10;&#10;Description automatically generated">
            <a:extLst>
              <a:ext uri="{FF2B5EF4-FFF2-40B4-BE49-F238E27FC236}">
                <a16:creationId xmlns:a16="http://schemas.microsoft.com/office/drawing/2014/main" id="{4A958648-8D44-463C-903C-5B03F5E712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41691" y="1252015"/>
            <a:ext cx="957233" cy="957233"/>
          </a:xfrm>
          <a:prstGeom prst="rect">
            <a:avLst/>
          </a:prstGeom>
        </p:spPr>
      </p:pic>
      <p:sp>
        <p:nvSpPr>
          <p:cNvPr id="16" name="text5">
            <a:extLst>
              <a:ext uri="{FF2B5EF4-FFF2-40B4-BE49-F238E27FC236}">
                <a16:creationId xmlns:a16="http://schemas.microsoft.com/office/drawing/2014/main" id="{89BE77C2-4324-4547-BF14-D19B2FDC0BD1}"/>
              </a:ext>
            </a:extLst>
          </p:cNvPr>
          <p:cNvSpPr txBox="1"/>
          <p:nvPr/>
        </p:nvSpPr>
        <p:spPr>
          <a:xfrm>
            <a:off x="5277485" y="2209248"/>
            <a:ext cx="2085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planeje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1400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5">
            <a:extLst>
              <a:ext uri="{FF2B5EF4-FFF2-40B4-BE49-F238E27FC236}">
                <a16:creationId xmlns:a16="http://schemas.microsoft.com/office/drawing/2014/main" id="{EF42B309-3E39-4A37-AAF9-882FAF09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12" y="2583825"/>
            <a:ext cx="1288565" cy="1288565"/>
          </a:xfrm>
          <a:prstGeom prst="rect">
            <a:avLst/>
          </a:prstGeom>
        </p:spPr>
      </p:pic>
      <p:pic>
        <p:nvPicPr>
          <p:cNvPr id="20" name="img6" descr="Icon&#10;&#10;Description automatically generated">
            <a:extLst>
              <a:ext uri="{FF2B5EF4-FFF2-40B4-BE49-F238E27FC236}">
                <a16:creationId xmlns:a16="http://schemas.microsoft.com/office/drawing/2014/main" id="{42DDB3AE-7DB2-496B-826B-F08BADF2F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406" y="2569500"/>
            <a:ext cx="1240505" cy="1240505"/>
          </a:xfrm>
          <a:prstGeom prst="rect">
            <a:avLst/>
          </a:prstGeom>
        </p:spPr>
      </p:pic>
      <p:sp>
        <p:nvSpPr>
          <p:cNvPr id="21" name="text6">
            <a:extLst>
              <a:ext uri="{FF2B5EF4-FFF2-40B4-BE49-F238E27FC236}">
                <a16:creationId xmlns:a16="http://schemas.microsoft.com/office/drawing/2014/main" id="{F24EE337-DE23-4CE1-B8B0-1A1197DBA24E}"/>
              </a:ext>
            </a:extLst>
          </p:cNvPr>
          <p:cNvSpPr txBox="1"/>
          <p:nvPr/>
        </p:nvSpPr>
        <p:spPr>
          <a:xfrm>
            <a:off x="6760006" y="3898076"/>
            <a:ext cx="27193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aplique suas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decisões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 obtenha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resultado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44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6000" cy="3600000"/>
          </a:xfrm>
          <a:prstGeom prst="rect">
            <a:avLst/>
          </a:prstGeom>
          <a:solidFill>
            <a:srgbClr val="4B009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pic>
        <p:nvPicPr>
          <p:cNvPr id="12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7C324270-46EF-40C3-913A-F0918E943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901" r="29378" b="21901"/>
          <a:stretch/>
        </p:blipFill>
        <p:spPr>
          <a:xfrm>
            <a:off x="2820596" y="900336"/>
            <a:ext cx="3959999" cy="36000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4B009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SOLUÇÃO</a:t>
            </a:r>
          </a:p>
        </p:txBody>
      </p:sp>
    </p:spTree>
    <p:extLst>
      <p:ext uri="{BB962C8B-B14F-4D97-AF65-F5344CB8AC3E}">
        <p14:creationId xmlns:p14="http://schemas.microsoft.com/office/powerpoint/2010/main" val="2681547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11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B47CAE47-71B0-489A-AB41-9166A1F94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6" r="2" b="7846"/>
          <a:stretch/>
        </p:blipFill>
        <p:spPr>
          <a:xfrm>
            <a:off x="0" y="-3"/>
            <a:ext cx="9601198" cy="5400673"/>
          </a:xfrm>
          <a:prstGeom prst="rect">
            <a:avLst/>
          </a:prstGeom>
        </p:spPr>
      </p:pic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706770"/>
            <a:ext cx="1520456" cy="706770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sz="2800" dirty="0">
                <a:latin typeface="Quicksand" panose="00000500000000000000" pitchFamily="2" charset="0"/>
              </a:rPr>
              <a:t>NUVEM</a:t>
            </a:r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10" name="opacity">
            <a:extLst>
              <a:ext uri="{FF2B5EF4-FFF2-40B4-BE49-F238E27FC236}">
                <a16:creationId xmlns:a16="http://schemas.microsoft.com/office/drawing/2014/main" id="{68B246AB-E5D3-4807-9E62-8012D4F9599B}"/>
              </a:ext>
            </a:extLst>
          </p:cNvPr>
          <p:cNvSpPr/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2461773" y="903117"/>
            <a:ext cx="4677653" cy="1015663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20" y="1727672"/>
            <a:ext cx="2554926" cy="2554928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988" y="1989053"/>
            <a:ext cx="905303" cy="9053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363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uiExpand="1" build="p" animBg="1"/>
      <p:bldP spid="318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30209EE1-9C82-445F-90C0-283424ADAD79}"/>
              </a:ext>
            </a:extLst>
          </p:cNvPr>
          <p:cNvSpPr/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info-text6">
            <a:extLst>
              <a:ext uri="{FF2B5EF4-FFF2-40B4-BE49-F238E27FC236}">
                <a16:creationId xmlns:a16="http://schemas.microsoft.com/office/drawing/2014/main" id="{8BAFA1D6-5CCA-4F41-A24C-54C5D874763F}"/>
              </a:ext>
            </a:extLst>
          </p:cNvPr>
          <p:cNvSpPr txBox="1">
            <a:spLocks/>
          </p:cNvSpPr>
          <p:nvPr/>
        </p:nvSpPr>
        <p:spPr>
          <a:xfrm>
            <a:off x="6700479" y="3010639"/>
            <a:ext cx="1767181" cy="10156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(DHT11)</a:t>
            </a:r>
          </a:p>
        </p:txBody>
      </p:sp>
      <p:pic>
        <p:nvPicPr>
          <p:cNvPr id="27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CDB2A94E-ADCA-4CB5-8668-F117A8876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95" y="2733499"/>
            <a:ext cx="1550393" cy="1569944"/>
          </a:xfrm>
          <a:prstGeom prst="rect">
            <a:avLst/>
          </a:prstGeom>
        </p:spPr>
      </p:pic>
      <p:sp>
        <p:nvSpPr>
          <p:cNvPr id="31" name="info-text7">
            <a:extLst>
              <a:ext uri="{FF2B5EF4-FFF2-40B4-BE49-F238E27FC236}">
                <a16:creationId xmlns:a16="http://schemas.microsoft.com/office/drawing/2014/main" id="{02DC4C40-2F53-48B4-8626-E42126D77FE7}"/>
              </a:ext>
            </a:extLst>
          </p:cNvPr>
          <p:cNvSpPr txBox="1">
            <a:spLocks/>
          </p:cNvSpPr>
          <p:nvPr/>
        </p:nvSpPr>
        <p:spPr>
          <a:xfrm>
            <a:off x="3650623" y="650096"/>
            <a:ext cx="2294162" cy="10156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(Mini 170)</a:t>
            </a:r>
          </a:p>
        </p:txBody>
      </p:sp>
      <p:pic>
        <p:nvPicPr>
          <p:cNvPr id="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AC7DE330-4687-4D2C-B0EB-CABB2A3BC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07" y="1559063"/>
            <a:ext cx="1550393" cy="1569944"/>
          </a:xfrm>
          <a:prstGeom prst="rect">
            <a:avLst/>
          </a:prstGeom>
        </p:spPr>
      </p:pic>
      <p:sp>
        <p:nvSpPr>
          <p:cNvPr id="32" name="info-text8">
            <a:extLst>
              <a:ext uri="{FF2B5EF4-FFF2-40B4-BE49-F238E27FC236}">
                <a16:creationId xmlns:a16="http://schemas.microsoft.com/office/drawing/2014/main" id="{1542B9AF-623D-4D7D-82E4-E04576E7933A}"/>
              </a:ext>
            </a:extLst>
          </p:cNvPr>
          <p:cNvSpPr txBox="1">
            <a:spLocks/>
          </p:cNvSpPr>
          <p:nvPr/>
        </p:nvSpPr>
        <p:spPr>
          <a:xfrm>
            <a:off x="835161" y="3071998"/>
            <a:ext cx="1767181" cy="10156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arduíno</a:t>
            </a:r>
          </a:p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(Uno R3)</a:t>
            </a:r>
          </a:p>
        </p:txBody>
      </p:sp>
      <p:pic>
        <p:nvPicPr>
          <p:cNvPr id="29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9B43BF01-5FDF-4D0E-BB83-98D81833DC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5" y="2733499"/>
            <a:ext cx="1550393" cy="15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6062416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882354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676190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1039504" y="4867330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557882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790298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2098369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arduíno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845349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1474597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79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280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66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71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8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87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66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7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1" y="1022915"/>
            <a:ext cx="320082" cy="320082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932013" y="236696"/>
            <a:ext cx="1845805" cy="2318182"/>
            <a:chOff x="3932013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5097095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842964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5351348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842964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938948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939179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932013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24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19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66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2" y="4245914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6" y="3728042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8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9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7" y="2250734"/>
            <a:ext cx="425031" cy="425031"/>
          </a:xfrm>
          <a:prstGeom prst="rect">
            <a:avLst/>
          </a:prstGeom>
        </p:spPr>
      </p:pic>
      <p:grpSp>
        <p:nvGrpSpPr>
          <p:cNvPr id="14" name="lines2">
            <a:extLst>
              <a:ext uri="{FF2B5EF4-FFF2-40B4-BE49-F238E27FC236}">
                <a16:creationId xmlns:a16="http://schemas.microsoft.com/office/drawing/2014/main" id="{8F8F5A85-0D4A-4D45-8A61-5A0AB115702F}"/>
              </a:ext>
            </a:extLst>
          </p:cNvPr>
          <p:cNvGrpSpPr/>
          <p:nvPr/>
        </p:nvGrpSpPr>
        <p:grpSpPr>
          <a:xfrm>
            <a:off x="1341010" y="2161138"/>
            <a:ext cx="3484973" cy="2399080"/>
            <a:chOff x="1341010" y="2161138"/>
            <a:chExt cx="3484973" cy="2399080"/>
          </a:xfrm>
        </p:grpSpPr>
        <p:cxnSp>
          <p:nvCxnSpPr>
            <p:cNvPr id="57" name="8">
              <a:extLst>
                <a:ext uri="{FF2B5EF4-FFF2-40B4-BE49-F238E27FC236}">
                  <a16:creationId xmlns:a16="http://schemas.microsoft.com/office/drawing/2014/main" id="{4BF45B53-BF74-4F8E-9C3C-D4B40ECC97E3}"/>
                </a:ext>
              </a:extLst>
            </p:cNvPr>
            <p:cNvCxnSpPr>
              <a:cxnSpLocks/>
            </p:cNvCxnSpPr>
            <p:nvPr/>
          </p:nvCxnSpPr>
          <p:spPr>
            <a:xfrm>
              <a:off x="3332282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9">
              <a:extLst>
                <a:ext uri="{FF2B5EF4-FFF2-40B4-BE49-F238E27FC236}">
                  <a16:creationId xmlns:a16="http://schemas.microsoft.com/office/drawing/2014/main" id="{FEC5250C-B97D-4683-9F63-E7B2942BEA04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0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0">
              <a:extLst>
                <a:ext uri="{FF2B5EF4-FFF2-40B4-BE49-F238E27FC236}">
                  <a16:creationId xmlns:a16="http://schemas.microsoft.com/office/drawing/2014/main" id="{AEC15D26-5E23-430C-B490-40871607F1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7178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11">
              <a:extLst>
                <a:ext uri="{FF2B5EF4-FFF2-40B4-BE49-F238E27FC236}">
                  <a16:creationId xmlns:a16="http://schemas.microsoft.com/office/drawing/2014/main" id="{F1D17F46-2F06-4167-9D8D-8B81A8F273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10565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12">
              <a:extLst>
                <a:ext uri="{FF2B5EF4-FFF2-40B4-BE49-F238E27FC236}">
                  <a16:creationId xmlns:a16="http://schemas.microsoft.com/office/drawing/2014/main" id="{FFF2D980-22A5-49C5-B00C-A9B6BB3A3F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40157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13">
              <a:extLst>
                <a:ext uri="{FF2B5EF4-FFF2-40B4-BE49-F238E27FC236}">
                  <a16:creationId xmlns:a16="http://schemas.microsoft.com/office/drawing/2014/main" id="{B291C54B-8B03-48F4-B984-ACEC14AFF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660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4">
              <a:extLst>
                <a:ext uri="{FF2B5EF4-FFF2-40B4-BE49-F238E27FC236}">
                  <a16:creationId xmlns:a16="http://schemas.microsoft.com/office/drawing/2014/main" id="{1CF68F57-C8C8-4E85-8887-25DAD3963D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68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15">
              <a:extLst>
                <a:ext uri="{FF2B5EF4-FFF2-40B4-BE49-F238E27FC236}">
                  <a16:creationId xmlns:a16="http://schemas.microsoft.com/office/drawing/2014/main" id="{3384A4A7-96C7-479A-87A7-EE7C4B3BC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621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LETAR">
            <a:extLst>
              <a:ext uri="{FF2B5EF4-FFF2-40B4-BE49-F238E27FC236}">
                <a16:creationId xmlns:a16="http://schemas.microsoft.com/office/drawing/2014/main" id="{3CF9E2E9-2D0C-4B67-81EF-E84368465BB6}"/>
              </a:ext>
            </a:extLst>
          </p:cNvPr>
          <p:cNvSpPr>
            <a:spLocks/>
          </p:cNvSpPr>
          <p:nvPr/>
        </p:nvSpPr>
        <p:spPr>
          <a:xfrm>
            <a:off x="-224932" y="5161929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6" name="EXIBIR">
            <a:extLst>
              <a:ext uri="{FF2B5EF4-FFF2-40B4-BE49-F238E27FC236}">
                <a16:creationId xmlns:a16="http://schemas.microsoft.com/office/drawing/2014/main" id="{FD5CD101-7E44-4CDE-BEAC-B1E995AADDC8}"/>
              </a:ext>
            </a:extLst>
          </p:cNvPr>
          <p:cNvSpPr>
            <a:spLocks/>
          </p:cNvSpPr>
          <p:nvPr/>
        </p:nvSpPr>
        <p:spPr>
          <a:xfrm>
            <a:off x="8080744" y="5394197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mg" descr="Forma&#10;&#10;Descrição gerada automaticamente com confiança média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61216" y="207140"/>
            <a:ext cx="1478766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1940439" y="1638507"/>
            <a:ext cx="57203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latin typeface="Quicksand" panose="00000500000000000000" pitchFamily="2" charset="0"/>
              </a:rPr>
              <a:t>OMNI</a:t>
            </a:r>
          </a:p>
          <a:p>
            <a:pPr algn="ctr"/>
            <a:r>
              <a:rPr lang="pt-BR" sz="6600" b="1" dirty="0">
                <a:latin typeface="Quicksand" panose="00000500000000000000" pitchFamily="2" charset="0"/>
              </a:rPr>
              <a:t>SOLUTIONS</a:t>
            </a:r>
          </a:p>
        </p:txBody>
      </p:sp>
      <p:sp>
        <p:nvSpPr>
          <p:cNvPr id="2" name="nomes1">
            <a:extLst>
              <a:ext uri="{FF2B5EF4-FFF2-40B4-BE49-F238E27FC236}">
                <a16:creationId xmlns:a16="http://schemas.microsoft.com/office/drawing/2014/main" id="{17CA27D2-9842-4A21-962B-09C6331995D5}"/>
              </a:ext>
            </a:extLst>
          </p:cNvPr>
          <p:cNvSpPr txBox="1"/>
          <p:nvPr/>
        </p:nvSpPr>
        <p:spPr>
          <a:xfrm>
            <a:off x="1582137" y="3900487"/>
            <a:ext cx="279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Eduarda Calixto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Fábio Ceslaki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Gabriel Martins </a:t>
            </a:r>
          </a:p>
        </p:txBody>
      </p:sp>
      <p:sp>
        <p:nvSpPr>
          <p:cNvPr id="6" name="nomes2">
            <a:extLst>
              <a:ext uri="{FF2B5EF4-FFF2-40B4-BE49-F238E27FC236}">
                <a16:creationId xmlns:a16="http://schemas.microsoft.com/office/drawing/2014/main" id="{59AF7E93-1941-4073-9FC0-9F6DA5BEFE23}"/>
              </a:ext>
            </a:extLst>
          </p:cNvPr>
          <p:cNvSpPr txBox="1"/>
          <p:nvPr/>
        </p:nvSpPr>
        <p:spPr>
          <a:xfrm>
            <a:off x="5165234" y="3900487"/>
            <a:ext cx="3188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Thiago Ramos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Vitor Mendes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Wladimir Condori</a:t>
            </a:r>
          </a:p>
        </p:txBody>
      </p:sp>
    </p:spTree>
    <p:extLst>
      <p:ext uri="{BB962C8B-B14F-4D97-AF65-F5344CB8AC3E}">
        <p14:creationId xmlns:p14="http://schemas.microsoft.com/office/powerpoint/2010/main" val="6596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7543E-6 L 0 0.330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505203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325141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118977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482291" y="4869161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000669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233085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1541156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arduíno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288136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917384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66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067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3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58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5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4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53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84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18" y="1022915"/>
            <a:ext cx="320082" cy="320082"/>
          </a:xfrm>
          <a:prstGeom prst="rect">
            <a:avLst/>
          </a:prstGeom>
        </p:spPr>
      </p:pic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6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3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" y="4240135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3749861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5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6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34" y="2250734"/>
            <a:ext cx="425031" cy="425031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374800" y="236696"/>
            <a:ext cx="1845805" cy="2318182"/>
            <a:chOff x="3374800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539882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285751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94135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285751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381735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381966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374800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LETAR">
            <a:extLst>
              <a:ext uri="{FF2B5EF4-FFF2-40B4-BE49-F238E27FC236}">
                <a16:creationId xmlns:a16="http://schemas.microsoft.com/office/drawing/2014/main" id="{C7F54594-DE23-4081-9F8F-59ED41AA4076}"/>
              </a:ext>
            </a:extLst>
          </p:cNvPr>
          <p:cNvSpPr>
            <a:spLocks/>
          </p:cNvSpPr>
          <p:nvPr/>
        </p:nvSpPr>
        <p:spPr>
          <a:xfrm>
            <a:off x="-39771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grpSp>
        <p:nvGrpSpPr>
          <p:cNvPr id="67" name="lines2">
            <a:extLst>
              <a:ext uri="{FF2B5EF4-FFF2-40B4-BE49-F238E27FC236}">
                <a16:creationId xmlns:a16="http://schemas.microsoft.com/office/drawing/2014/main" id="{3774CD9E-12F1-4DDB-A14F-4657518AB20F}"/>
              </a:ext>
            </a:extLst>
          </p:cNvPr>
          <p:cNvGrpSpPr/>
          <p:nvPr/>
        </p:nvGrpSpPr>
        <p:grpSpPr>
          <a:xfrm>
            <a:off x="775693" y="2161138"/>
            <a:ext cx="3484973" cy="2399080"/>
            <a:chOff x="775693" y="2161138"/>
            <a:chExt cx="3484973" cy="2399080"/>
          </a:xfrm>
        </p:grpSpPr>
        <p:cxnSp>
          <p:nvCxnSpPr>
            <p:cNvPr id="68" name="8">
              <a:extLst>
                <a:ext uri="{FF2B5EF4-FFF2-40B4-BE49-F238E27FC236}">
                  <a16:creationId xmlns:a16="http://schemas.microsoft.com/office/drawing/2014/main" id="{2C106384-2EAA-4777-BE7C-59726A2E3D5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965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9">
              <a:extLst>
                <a:ext uri="{FF2B5EF4-FFF2-40B4-BE49-F238E27FC236}">
                  <a16:creationId xmlns:a16="http://schemas.microsoft.com/office/drawing/2014/main" id="{4A49B9C7-4A8B-4F95-A253-37D84B4D7294}"/>
                </a:ext>
              </a:extLst>
            </p:cNvPr>
            <p:cNvCxnSpPr>
              <a:cxnSpLocks/>
            </p:cNvCxnSpPr>
            <p:nvPr/>
          </p:nvCxnSpPr>
          <p:spPr>
            <a:xfrm>
              <a:off x="989083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0">
              <a:extLst>
                <a:ext uri="{FF2B5EF4-FFF2-40B4-BE49-F238E27FC236}">
                  <a16:creationId xmlns:a16="http://schemas.microsoft.com/office/drawing/2014/main" id="{7CD48B45-11E0-430E-AA10-A485FF4B9E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1861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11">
              <a:extLst>
                <a:ext uri="{FF2B5EF4-FFF2-40B4-BE49-F238E27FC236}">
                  <a16:creationId xmlns:a16="http://schemas.microsoft.com/office/drawing/2014/main" id="{437D28BE-5C87-4B27-94A4-B15E1B5720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5248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12">
              <a:extLst>
                <a:ext uri="{FF2B5EF4-FFF2-40B4-BE49-F238E27FC236}">
                  <a16:creationId xmlns:a16="http://schemas.microsoft.com/office/drawing/2014/main" id="{CA12BCFF-8D7F-47D6-A9A6-52FAC33EBB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4840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13">
              <a:extLst>
                <a:ext uri="{FF2B5EF4-FFF2-40B4-BE49-F238E27FC236}">
                  <a16:creationId xmlns:a16="http://schemas.microsoft.com/office/drawing/2014/main" id="{63E91630-D45F-4063-9345-C3C4F8BB3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3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14">
              <a:extLst>
                <a:ext uri="{FF2B5EF4-FFF2-40B4-BE49-F238E27FC236}">
                  <a16:creationId xmlns:a16="http://schemas.microsoft.com/office/drawing/2014/main" id="{2EFC0FB8-DA74-4DBA-85D1-C918DA759AA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51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15">
              <a:extLst>
                <a:ext uri="{FF2B5EF4-FFF2-40B4-BE49-F238E27FC236}">
                  <a16:creationId xmlns:a16="http://schemas.microsoft.com/office/drawing/2014/main" id="{3E664EDC-39B5-408A-AFFF-72712E94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304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info-text1">
            <a:extLst>
              <a:ext uri="{FF2B5EF4-FFF2-40B4-BE49-F238E27FC236}">
                <a16:creationId xmlns:a16="http://schemas.microsoft.com/office/drawing/2014/main" id="{988115AC-62A3-4F77-84A0-EFD50739CD42}"/>
              </a:ext>
            </a:extLst>
          </p:cNvPr>
          <p:cNvSpPr txBox="1">
            <a:spLocks/>
          </p:cNvSpPr>
          <p:nvPr/>
        </p:nvSpPr>
        <p:spPr>
          <a:xfrm>
            <a:off x="7323986" y="4239639"/>
            <a:ext cx="1574599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CORE I5–2400 @2.1GHz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SSD/HD 120GB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WINDOWS 10</a:t>
            </a:r>
          </a:p>
        </p:txBody>
      </p:sp>
      <p:sp>
        <p:nvSpPr>
          <p:cNvPr id="48" name="info-text10">
            <a:extLst>
              <a:ext uri="{FF2B5EF4-FFF2-40B4-BE49-F238E27FC236}">
                <a16:creationId xmlns:a16="http://schemas.microsoft.com/office/drawing/2014/main" id="{CDD1E887-C6B4-47FB-AF91-E5E640EB35DF}"/>
              </a:ext>
            </a:extLst>
          </p:cNvPr>
          <p:cNvSpPr txBox="1">
            <a:spLocks/>
          </p:cNvSpPr>
          <p:nvPr/>
        </p:nvSpPr>
        <p:spPr>
          <a:xfrm>
            <a:off x="8337951" y="1594597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49" name="info-text13">
            <a:extLst>
              <a:ext uri="{FF2B5EF4-FFF2-40B4-BE49-F238E27FC236}">
                <a16:creationId xmlns:a16="http://schemas.microsoft.com/office/drawing/2014/main" id="{8396702A-DECB-40D7-900D-38C11C9BA1FE}"/>
              </a:ext>
            </a:extLst>
          </p:cNvPr>
          <p:cNvSpPr txBox="1">
            <a:spLocks/>
          </p:cNvSpPr>
          <p:nvPr/>
        </p:nvSpPr>
        <p:spPr>
          <a:xfrm>
            <a:off x="8047048" y="2856970"/>
            <a:ext cx="772570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300Mbps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2,4GHz</a:t>
            </a:r>
          </a:p>
        </p:txBody>
      </p:sp>
      <p:pic>
        <p:nvPicPr>
          <p:cNvPr id="50" name="pc_cliente" descr="Ícone&#10;&#10;Descrição gerada automaticamente">
            <a:extLst>
              <a:ext uri="{FF2B5EF4-FFF2-40B4-BE49-F238E27FC236}">
                <a16:creationId xmlns:a16="http://schemas.microsoft.com/office/drawing/2014/main" id="{FC4AC25D-029D-4BB9-BCDF-A7D667D21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36" y="4430718"/>
            <a:ext cx="640164" cy="640165"/>
          </a:xfrm>
          <a:prstGeom prst="rect">
            <a:avLst/>
          </a:prstGeom>
        </p:spPr>
      </p:pic>
      <p:pic>
        <p:nvPicPr>
          <p:cNvPr id="51" name="wifi_cliente" descr="Ícone&#10;&#10;Descrição gerada automaticamente">
            <a:extLst>
              <a:ext uri="{FF2B5EF4-FFF2-40B4-BE49-F238E27FC236}">
                <a16:creationId xmlns:a16="http://schemas.microsoft.com/office/drawing/2014/main" id="{A558AFCC-41A5-4296-B579-5DBB048CB3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8" y="2954731"/>
            <a:ext cx="426777" cy="426777"/>
          </a:xfrm>
          <a:prstGeom prst="rect">
            <a:avLst/>
          </a:prstGeom>
        </p:spPr>
      </p:pic>
      <p:pic>
        <p:nvPicPr>
          <p:cNvPr id="53" name="roteador_cliente" descr="Ícone&#10;&#10;Descrição gerada automaticamente">
            <a:extLst>
              <a:ext uri="{FF2B5EF4-FFF2-40B4-BE49-F238E27FC236}">
                <a16:creationId xmlns:a16="http://schemas.microsoft.com/office/drawing/2014/main" id="{C2F10D7D-607D-4A2A-A2F6-7B69D933B8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7" y="1947182"/>
            <a:ext cx="426777" cy="426777"/>
          </a:xfrm>
          <a:prstGeom prst="rect">
            <a:avLst/>
          </a:prstGeom>
        </p:spPr>
      </p:pic>
      <p:pic>
        <p:nvPicPr>
          <p:cNvPr id="55" name="firewall_client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F03D620-23BE-4C36-A031-AA80432036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57" y="2250733"/>
            <a:ext cx="425031" cy="425031"/>
          </a:xfrm>
          <a:prstGeom prst="rect">
            <a:avLst/>
          </a:prstGeom>
        </p:spPr>
      </p:pic>
      <p:cxnSp>
        <p:nvCxnSpPr>
          <p:cNvPr id="56" name="16">
            <a:extLst>
              <a:ext uri="{FF2B5EF4-FFF2-40B4-BE49-F238E27FC236}">
                <a16:creationId xmlns:a16="http://schemas.microsoft.com/office/drawing/2014/main" id="{BA0E2223-7625-49D8-8B4C-54AE77041B00}"/>
              </a:ext>
            </a:extLst>
          </p:cNvPr>
          <p:cNvCxnSpPr>
            <a:cxnSpLocks/>
            <a:stCxn id="55" idx="1"/>
            <a:endCxn id="92" idx="3"/>
          </p:cNvCxnSpPr>
          <p:nvPr/>
        </p:nvCxnSpPr>
        <p:spPr>
          <a:xfrm rot="10800000" flipV="1">
            <a:off x="5327607" y="2463249"/>
            <a:ext cx="1499250" cy="625100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7">
            <a:extLst>
              <a:ext uri="{FF2B5EF4-FFF2-40B4-BE49-F238E27FC236}">
                <a16:creationId xmlns:a16="http://schemas.microsoft.com/office/drawing/2014/main" id="{3F624403-8116-4F39-9630-E7B7CE4944B9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rot="10800000" flipV="1">
            <a:off x="7251889" y="2160571"/>
            <a:ext cx="1360229" cy="302678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8">
            <a:extLst>
              <a:ext uri="{FF2B5EF4-FFF2-40B4-BE49-F238E27FC236}">
                <a16:creationId xmlns:a16="http://schemas.microsoft.com/office/drawing/2014/main" id="{61CE4E8A-A679-49F5-AD2B-084FCBCB77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rot="16200000" flipV="1">
            <a:off x="8535121" y="2664344"/>
            <a:ext cx="580772" cy="1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9">
            <a:extLst>
              <a:ext uri="{FF2B5EF4-FFF2-40B4-BE49-F238E27FC236}">
                <a16:creationId xmlns:a16="http://schemas.microsoft.com/office/drawing/2014/main" id="{CB230635-B3E3-462D-98D1-47CC2D3C1995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rot="5400000" flipH="1" flipV="1">
            <a:off x="8297957" y="3903169"/>
            <a:ext cx="1049210" cy="5889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XIBIR">
            <a:extLst>
              <a:ext uri="{FF2B5EF4-FFF2-40B4-BE49-F238E27FC236}">
                <a16:creationId xmlns:a16="http://schemas.microsoft.com/office/drawing/2014/main" id="{5026EC17-F0DA-41F9-989E-6CA00EB9071F}"/>
              </a:ext>
            </a:extLst>
          </p:cNvPr>
          <p:cNvSpPr>
            <a:spLocks/>
          </p:cNvSpPr>
          <p:nvPr/>
        </p:nvSpPr>
        <p:spPr>
          <a:xfrm>
            <a:off x="8080744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8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66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89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1972241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146338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</p:spTree>
    <p:extLst>
      <p:ext uri="{BB962C8B-B14F-4D97-AF65-F5344CB8AC3E}">
        <p14:creationId xmlns:p14="http://schemas.microsoft.com/office/powerpoint/2010/main" val="40094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6" y="610152"/>
            <a:ext cx="2961167" cy="2961167"/>
          </a:xfrm>
          <a:prstGeom prst="rect">
            <a:avLst/>
          </a:prstGeom>
        </p:spPr>
      </p:pic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3911187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51227" y="389301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351000" y="403592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933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83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sp>
        <p:nvSpPr>
          <p:cNvPr id="10" name="!!title">
            <a:extLst>
              <a:ext uri="{FF2B5EF4-FFF2-40B4-BE49-F238E27FC236}">
                <a16:creationId xmlns:a16="http://schemas.microsoft.com/office/drawing/2014/main" id="{1BF7AC50-E51C-4571-B7FD-B572AEF9875B}"/>
              </a:ext>
            </a:extLst>
          </p:cNvPr>
          <p:cNvSpPr/>
          <p:nvPr/>
        </p:nvSpPr>
        <p:spPr>
          <a:xfrm>
            <a:off x="2820598" y="900336"/>
            <a:ext cx="3960000" cy="36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pic>
        <p:nvPicPr>
          <p:cNvPr id="9" name="back-img-effect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0B70935D-BA6E-418A-89FC-E639F6AD69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879" r="29378" b="21879"/>
          <a:stretch/>
        </p:blipFill>
        <p:spPr>
          <a:xfrm>
            <a:off x="2820595" y="900335"/>
            <a:ext cx="3960003" cy="3600001"/>
          </a:xfrm>
          <a:prstGeom prst="rect">
            <a:avLst/>
          </a:prstGeom>
        </p:spPr>
      </p:pic>
      <p:sp>
        <p:nvSpPr>
          <p:cNvPr id="6" name="!!title">
            <a:extLst>
              <a:ext uri="{FF2B5EF4-FFF2-40B4-BE49-F238E27FC236}">
                <a16:creationId xmlns:a16="http://schemas.microsoft.com/office/drawing/2014/main" id="{F07D1EAC-E8A2-4C05-B041-28854A646CEE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NEGÓCIO</a:t>
            </a:r>
          </a:p>
        </p:txBody>
      </p:sp>
      <p:pic>
        <p:nvPicPr>
          <p:cNvPr id="7" name="img1" descr="Icon&#10;&#10;Description automatically generated">
            <a:extLst>
              <a:ext uri="{FF2B5EF4-FFF2-40B4-BE49-F238E27FC236}">
                <a16:creationId xmlns:a16="http://schemas.microsoft.com/office/drawing/2014/main" id="{745E1DFC-6C12-45DA-88EF-9F424116B7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9575" y="-1018836"/>
            <a:ext cx="966561" cy="9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2" y="316301"/>
            <a:ext cx="1243339" cy="1243339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40282" y="1559640"/>
            <a:ext cx="260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1">
            <a:extLst>
              <a:ext uri="{FF2B5EF4-FFF2-40B4-BE49-F238E27FC236}">
                <a16:creationId xmlns:a16="http://schemas.microsoft.com/office/drawing/2014/main" id="{821EAEE3-5927-4C79-9167-E58E83F4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769135" y="87934"/>
            <a:ext cx="1219201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8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8033" y="121988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54437" y="217711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44" y="2523548"/>
            <a:ext cx="1219201" cy="1219201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45" y="3076022"/>
            <a:ext cx="1288107" cy="1299754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5495" y="4375776"/>
            <a:ext cx="29896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na sua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B733A149-1B40-457A-93E0-09E9B4D1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04801" flipV="1">
            <a:off x="2905602" y="5283281"/>
            <a:ext cx="1219201" cy="1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</TotalTime>
  <Words>353</Words>
  <Application>Microsoft Office PowerPoint</Application>
  <PresentationFormat>Personalizar</PresentationFormat>
  <Paragraphs>143</Paragraphs>
  <Slides>23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Carme</vt:lpstr>
      <vt:lpstr>Quicksand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MENDES COSTA .</dc:creator>
  <cp:lastModifiedBy>VITOR MENDES COSTA .</cp:lastModifiedBy>
  <cp:revision>22</cp:revision>
  <dcterms:created xsi:type="dcterms:W3CDTF">2022-04-11T01:16:58Z</dcterms:created>
  <dcterms:modified xsi:type="dcterms:W3CDTF">2022-04-22T15:00:16Z</dcterms:modified>
</cp:coreProperties>
</file>